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2" r:id="rId4"/>
    <p:sldId id="293" r:id="rId5"/>
    <p:sldId id="294" r:id="rId6"/>
    <p:sldId id="289" r:id="rId7"/>
    <p:sldId id="290" r:id="rId8"/>
    <p:sldId id="266" r:id="rId9"/>
    <p:sldId id="29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7EB59037-D2FC-4B17-9C29-4A6C84C9D80B}">
          <p14:sldIdLst>
            <p14:sldId id="256"/>
            <p14:sldId id="257"/>
            <p14:sldId id="292"/>
            <p14:sldId id="293"/>
            <p14:sldId id="294"/>
            <p14:sldId id="289"/>
            <p14:sldId id="290"/>
            <p14:sldId id="266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7028-3426-45E4-B05C-410F5E3DDF5A}" type="datetimeFigureOut">
              <a:rPr lang="fi-FI" smtClean="0"/>
              <a:t>31.1.2022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3194-55A5-439C-BFA4-BEAEAD9F80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36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8DE2C-7D61-46CD-82F5-5DE38D588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F611CE-4302-4CC5-A350-97BF6EE77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D50424-A2CD-4CB6-87FF-CE9102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FA6-BD6E-41BC-B9E7-85AFFB5D7206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BCA999-251B-44D7-9083-707D4616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C6F7B0-B6C7-4840-932D-EA2664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31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8C870-7576-4533-8CCB-E9CDF571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504597-10BD-4256-851C-ACFE83B4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97D8FE-A53D-4D77-BE16-D61C1706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FA5A-8C15-4F9C-9D1B-E2D4190B1324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84CAD7-C3A8-4080-BBFF-85C64D90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30A45E-2495-40FE-9464-A81B6C1A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9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6FB1ED-0A13-473A-B4B0-2B5C8F282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9AE7840-2B4C-4D84-9007-B69A570E9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0BDED7-1885-4D2D-B035-0F76DF5D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A5DD-7FE3-4BCD-AB56-B2D0B4553445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67713A-4A31-4A41-8199-8664E499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063249-BD0A-4A0E-9BCD-879ABDA4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70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955044-5A78-4938-A4F1-CB5F0FFD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F9C0E8-5B8B-4C99-A5B4-751DED369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CCE06-798F-46C4-BD56-961F524F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C5ACB-CA7C-4D43-B060-8E5F9689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1E4CC-40C9-4E5F-957D-B7917417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67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2989E-50E5-4B8C-B163-CACAB2F8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74BC52-4CDD-404E-8517-ADEB3C2E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AB9197-6615-47AA-B78E-38ABBAAB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382E-D010-40D2-9F60-184740B77D3A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4A5B0-5F38-4245-8025-4146486D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73E003-3AE3-4A6B-AF46-C720911C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21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D2F2B-2F65-4719-A915-AF9F2669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EE88AB-BC82-4F0F-9BEB-9E5FDD531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6D641D-56C1-4F8A-8C59-52985DAFB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5B0CBA-0A33-441B-896E-FB28CDD2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464-AEDF-4A8D-94AC-E7DBE8B9AB9D}" type="datetime1">
              <a:rPr lang="fi-FI" smtClean="0"/>
              <a:t>31.1.2022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4158E9-A0EA-4DC5-BFDD-A2F13552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F1C207-7EDB-4214-83AD-B51DB49A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00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1A545F-4E45-4E00-9A19-10B56334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424317-4814-4DCA-8B7F-28831E6B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0EE1A4-785E-400D-B102-29BBD73C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F45C8A-A7C7-4E4D-9C51-6702F2968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CE46E6-A359-4F48-9C41-B124B4F1B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C3D8C4D-0705-4D37-9AF3-E762F042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8A60-A029-4689-B377-014D7E94B08D}" type="datetime1">
              <a:rPr lang="fi-FI" smtClean="0"/>
              <a:t>31.1.2022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3999A1-8B40-4CBF-9FB0-65E65525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AE208F-F63D-4604-A1FA-58A75529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10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7FB214-2C14-4DC2-BAFD-94885EA9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546662-1737-423A-939F-F1FA5101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BB85-790C-455B-927C-2E9D6777D3EA}" type="datetime1">
              <a:rPr lang="fi-FI" smtClean="0"/>
              <a:t>31.1.2022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82DE92-A63F-42F4-B5C3-3F152885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F84D33-F191-4EF3-A442-24CA7D86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12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8FC6EE-733C-4005-B840-EF9669CD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CE1B-1B09-45E5-8E92-75F390AFABF1}" type="datetime1">
              <a:rPr lang="fi-FI" smtClean="0"/>
              <a:t>31.1.2022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230EA7-F598-4140-A617-8C2B85E8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22F58F-9FA1-4DEE-8E8A-60ADA463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31089-DA09-4A8D-AA14-29883C42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5164B7-510E-4C88-BA94-C9026C1B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D8DAA2-01F9-4C11-8B53-FB4BAD6E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77032E-BE23-4389-A232-8BD85687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9911-2A2B-4885-B334-44D472DC34F0}" type="datetime1">
              <a:rPr lang="fi-FI" smtClean="0"/>
              <a:t>31.1.2022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18F9A2-9225-43B2-AC5F-21E0125F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E1BE47-C946-4486-9B27-D3B323FE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66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54AAE-12AC-45FA-AB01-CAE6EC52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FC09A7F-3DB4-4E15-BC69-9159CC1B0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6454A6-9CDD-4A83-A5A6-2CE26E8D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0D0323-1A93-4E17-AAD2-439E4CE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9A6C-C4B2-4C55-9DCB-AC039A0B1BD2}" type="datetime1">
              <a:rPr lang="fi-FI" smtClean="0"/>
              <a:t>31.1.2022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B23A38-07E0-4857-B7DA-BBE5064F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46E301-1934-44DF-8442-6375C8C1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09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E9DC786-45CC-4DF4-AE18-575BF3F0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DCE66D-20B8-4D57-B982-6242F463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AF6FA2-A494-4994-9F74-EA7CFC369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236-E47B-4FC5-B6FF-05D344499851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945079-29B2-4A26-B55C-421447314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DB02A3-A178-4E71-BC1D-D1379B77D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2108-411A-434B-A813-F3EF788A14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5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AyW3sGbP8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ninkaantie.info/wp-content/uploads/2021/05/kuninkaantie_varsinais-suomessa-2.pdf" TargetMode="External"/><Relationship Id="rId5" Type="http://schemas.openxmlformats.org/officeDocument/2006/relationships/hyperlink" Target="https://www.metropolia.fi/en/rdi/rdi-projects/kings-road-renascence" TargetMode="External"/><Relationship Id="rId4" Type="http://schemas.openxmlformats.org/officeDocument/2006/relationships/hyperlink" Target="https://www.xamk.fi/tutkimus-ja-kehitys/kuninkaant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A79DDCC-E742-47C9-84B9-90407B0C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3830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74DE6A01-E181-4305-AD2A-D1FE48AD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7021"/>
            <a:ext cx="9144000" cy="2722139"/>
          </a:xfrm>
        </p:spPr>
        <p:txBody>
          <a:bodyPr>
            <a:normAutofit fontScale="70000" lnSpcReduction="20000"/>
          </a:bodyPr>
          <a:lstStyle/>
          <a:p>
            <a:r>
              <a:rPr lang="fi-FI" sz="4000" dirty="0"/>
              <a:t> </a:t>
            </a:r>
          </a:p>
          <a:p>
            <a:r>
              <a:rPr lang="fi-FI" sz="4000" dirty="0"/>
              <a:t>Miten yritys/ kylä/ yhdistys voi hyödyntää reittiä matkailupalveluissa? </a:t>
            </a:r>
          </a:p>
          <a:p>
            <a:r>
              <a:rPr lang="fi-FI" sz="4000" dirty="0"/>
              <a:t>Esimerkkinä historiallinen Kuninkaantie</a:t>
            </a:r>
          </a:p>
          <a:p>
            <a:endParaRPr lang="fi-FI" sz="4000" dirty="0"/>
          </a:p>
          <a:p>
            <a:r>
              <a:rPr lang="fi-FI" sz="4000" dirty="0"/>
              <a:t>Mia Aitokari, toiminnanjohtaja, Kuninkaantie ry</a:t>
            </a:r>
            <a:endParaRPr lang="fi-FI" dirty="0"/>
          </a:p>
          <a:p>
            <a:r>
              <a:rPr lang="fi-FI" dirty="0"/>
              <a:t>                                                                                                  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23F8FB-63ED-4704-B7AD-914432254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4" y="485628"/>
            <a:ext cx="2329436" cy="193134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99059FC-E09B-42B7-9900-0F864D31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8058-E034-420A-9E95-176F304805E8}" type="datetime1">
              <a:rPr lang="fi-FI" smtClean="0"/>
              <a:t>31.1.2022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E1EDD6-CCAF-46C7-9D99-8A0B993C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84C177C-DB5B-4EA9-8F8D-A60F4F8E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Mia Aitokari </a:t>
            </a:r>
            <a:r>
              <a:rPr lang="fi-FI" dirty="0" err="1"/>
              <a:t>King´s</a:t>
            </a:r>
            <a:r>
              <a:rPr lang="fi-FI"/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74340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6E1CDD4-6B0D-4456-BE39-862671C1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68142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918359" cy="1325563"/>
          </a:xfrm>
        </p:spPr>
        <p:txBody>
          <a:bodyPr/>
          <a:lstStyle/>
          <a:p>
            <a:r>
              <a:rPr lang="fi-FI" dirty="0"/>
              <a:t>Teemasta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965"/>
            <a:ext cx="10515600" cy="4385569"/>
          </a:xfrm>
        </p:spPr>
        <p:txBody>
          <a:bodyPr>
            <a:normAutofit/>
          </a:bodyPr>
          <a:lstStyle/>
          <a:p>
            <a:r>
              <a:rPr lang="en-US" dirty="0" err="1"/>
              <a:t>Määrittele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reitti</a:t>
            </a:r>
            <a:r>
              <a:rPr lang="en-US" dirty="0"/>
              <a:t> </a:t>
            </a:r>
            <a:r>
              <a:rPr lang="en-US" dirty="0" err="1"/>
              <a:t>merkitsee</a:t>
            </a:r>
            <a:r>
              <a:rPr lang="en-US" dirty="0"/>
              <a:t> </a:t>
            </a:r>
            <a:r>
              <a:rPr lang="en-US" dirty="0" err="1"/>
              <a:t>sinulle</a:t>
            </a:r>
            <a:r>
              <a:rPr lang="en-US" dirty="0"/>
              <a:t> / </a:t>
            </a:r>
            <a:r>
              <a:rPr lang="en-US" dirty="0" err="1"/>
              <a:t>edustamallesi</a:t>
            </a:r>
            <a:r>
              <a:rPr lang="en-US" dirty="0"/>
              <a:t> </a:t>
            </a:r>
            <a:r>
              <a:rPr lang="en-US" dirty="0" err="1"/>
              <a:t>taholle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reitti</a:t>
            </a:r>
            <a:r>
              <a:rPr lang="en-US" dirty="0"/>
              <a:t> </a:t>
            </a:r>
            <a:r>
              <a:rPr lang="en-US" dirty="0" err="1"/>
              <a:t>tunnettu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kytkeytyykö</a:t>
            </a:r>
            <a:r>
              <a:rPr lang="en-US" dirty="0"/>
              <a:t> </a:t>
            </a:r>
            <a:r>
              <a:rPr lang="en-US" dirty="0" err="1"/>
              <a:t>toimintasi</a:t>
            </a:r>
            <a:r>
              <a:rPr lang="en-US" dirty="0"/>
              <a:t> </a:t>
            </a:r>
            <a:r>
              <a:rPr lang="en-US" dirty="0" err="1"/>
              <a:t>reittiin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työskentelemään</a:t>
            </a:r>
            <a:r>
              <a:rPr lang="en-US" dirty="0"/>
              <a:t> </a:t>
            </a:r>
            <a:r>
              <a:rPr lang="en-US" dirty="0" err="1"/>
              <a:t>vastavuoroisesti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tunnetko</a:t>
            </a:r>
            <a:r>
              <a:rPr lang="en-US" dirty="0"/>
              <a:t> </a:t>
            </a:r>
            <a:r>
              <a:rPr lang="en-US" dirty="0" err="1"/>
              <a:t>reittitoimijat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voitko</a:t>
            </a:r>
            <a:r>
              <a:rPr lang="en-US" dirty="0"/>
              <a:t> </a:t>
            </a:r>
            <a:r>
              <a:rPr lang="en-US" dirty="0" err="1"/>
              <a:t>nimetä</a:t>
            </a:r>
            <a:r>
              <a:rPr lang="en-US" dirty="0"/>
              <a:t> </a:t>
            </a:r>
            <a:r>
              <a:rPr lang="en-US" dirty="0" err="1"/>
              <a:t>vastuuhenkilön</a:t>
            </a:r>
            <a:r>
              <a:rPr lang="en-US" dirty="0"/>
              <a:t> </a:t>
            </a:r>
            <a:r>
              <a:rPr lang="en-US" dirty="0" err="1"/>
              <a:t>organisaatiostasi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reitti</a:t>
            </a:r>
            <a:r>
              <a:rPr lang="en-US" dirty="0"/>
              <a:t> = </a:t>
            </a:r>
            <a:r>
              <a:rPr lang="en-US" dirty="0" err="1"/>
              <a:t>yhdistys</a:t>
            </a:r>
            <a:r>
              <a:rPr lang="en-US" dirty="0"/>
              <a:t> (</a:t>
            </a:r>
            <a:r>
              <a:rPr lang="en-US" dirty="0" err="1"/>
              <a:t>useimmiten</a:t>
            </a:r>
            <a:r>
              <a:rPr lang="en-US" dirty="0"/>
              <a:t>). </a:t>
            </a:r>
            <a:r>
              <a:rPr lang="en-US" dirty="0" err="1"/>
              <a:t>Tunnetko</a:t>
            </a:r>
            <a:r>
              <a:rPr lang="en-US" dirty="0"/>
              <a:t> </a:t>
            </a:r>
            <a:r>
              <a:rPr lang="en-US" dirty="0" err="1"/>
              <a:t>yhdistystoimintaa</a:t>
            </a:r>
            <a:r>
              <a:rPr lang="en-US" dirty="0"/>
              <a:t>?</a:t>
            </a:r>
          </a:p>
          <a:p>
            <a:r>
              <a:rPr lang="en-US" dirty="0" err="1"/>
              <a:t>Yhteistyön</a:t>
            </a:r>
            <a:r>
              <a:rPr lang="en-US" dirty="0"/>
              <a:t> </a:t>
            </a:r>
            <a:r>
              <a:rPr lang="en-US" dirty="0" err="1"/>
              <a:t>lainalaisuudet</a:t>
            </a:r>
            <a:endParaRPr lang="en-US" dirty="0"/>
          </a:p>
          <a:p>
            <a:r>
              <a:rPr lang="en-US" dirty="0" err="1"/>
              <a:t>Reitin</a:t>
            </a:r>
            <a:r>
              <a:rPr lang="en-US" dirty="0"/>
              <a:t> </a:t>
            </a:r>
            <a:r>
              <a:rPr lang="en-US" dirty="0" err="1"/>
              <a:t>brändäys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2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6E1CDD4-6B0D-4456-BE39-862671C1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" y="191135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918359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reitti merkitsee?</a:t>
            </a:r>
            <a:br>
              <a:rPr lang="fi-FI" dirty="0"/>
            </a:br>
            <a:r>
              <a:rPr lang="fi-FI" dirty="0"/>
              <a:t>Onko reitti tunnettu? </a:t>
            </a:r>
            <a:br>
              <a:rPr lang="fi-FI" dirty="0"/>
            </a:br>
            <a:r>
              <a:rPr lang="fi-FI" dirty="0"/>
              <a:t>             Esimerkkinä Kuninkaantie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Reittinä</a:t>
            </a:r>
            <a:r>
              <a:rPr lang="en-US" dirty="0"/>
              <a:t> 1300-luvulta tai jo </a:t>
            </a:r>
            <a:r>
              <a:rPr lang="en-US" dirty="0" err="1"/>
              <a:t>aiemmin</a:t>
            </a:r>
            <a:r>
              <a:rPr lang="en-US" dirty="0"/>
              <a:t> </a:t>
            </a:r>
            <a:r>
              <a:rPr lang="en-US" dirty="0" err="1"/>
              <a:t>tärkeiden</a:t>
            </a:r>
            <a:r>
              <a:rPr lang="en-US" dirty="0"/>
              <a:t> </a:t>
            </a:r>
            <a:r>
              <a:rPr lang="en-US" dirty="0" err="1"/>
              <a:t>kohteiden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, </a:t>
            </a:r>
            <a:r>
              <a:rPr lang="en-US" dirty="0" err="1"/>
              <a:t>linnasta</a:t>
            </a:r>
            <a:r>
              <a:rPr lang="en-US" dirty="0"/>
              <a:t> </a:t>
            </a:r>
            <a:r>
              <a:rPr lang="en-US" dirty="0" err="1"/>
              <a:t>linnaan</a:t>
            </a:r>
            <a:r>
              <a:rPr lang="en-US" dirty="0"/>
              <a:t>, </a:t>
            </a:r>
            <a:r>
              <a:rPr lang="en-US" dirty="0" err="1"/>
              <a:t>kirkolta</a:t>
            </a:r>
            <a:r>
              <a:rPr lang="en-US" dirty="0"/>
              <a:t> </a:t>
            </a:r>
            <a:r>
              <a:rPr lang="en-US" dirty="0" err="1"/>
              <a:t>kirkolle</a:t>
            </a:r>
            <a:endParaRPr lang="en-US" dirty="0"/>
          </a:p>
          <a:p>
            <a:r>
              <a:rPr lang="en-US" dirty="0" err="1"/>
              <a:t>Seuraa</a:t>
            </a:r>
            <a:r>
              <a:rPr lang="en-US" dirty="0"/>
              <a:t> </a:t>
            </a:r>
            <a:r>
              <a:rPr lang="en-US" dirty="0" err="1"/>
              <a:t>eteläistä</a:t>
            </a:r>
            <a:r>
              <a:rPr lang="en-US" dirty="0"/>
              <a:t> </a:t>
            </a:r>
            <a:r>
              <a:rPr lang="en-US" dirty="0" err="1"/>
              <a:t>rannikkoa</a:t>
            </a:r>
            <a:endParaRPr lang="en-US" dirty="0"/>
          </a:p>
          <a:p>
            <a:r>
              <a:rPr lang="en-US" dirty="0" err="1"/>
              <a:t>Eräs</a:t>
            </a:r>
            <a:r>
              <a:rPr lang="en-US" dirty="0"/>
              <a:t> </a:t>
            </a:r>
            <a:r>
              <a:rPr lang="en-US" dirty="0" err="1"/>
              <a:t>Pohjois-Euroopan</a:t>
            </a:r>
            <a:r>
              <a:rPr lang="en-US" dirty="0"/>
              <a:t> </a:t>
            </a:r>
            <a:r>
              <a:rPr lang="en-US" dirty="0" err="1"/>
              <a:t>tärkeimmistä</a:t>
            </a:r>
            <a:r>
              <a:rPr lang="en-US" dirty="0"/>
              <a:t> </a:t>
            </a:r>
            <a:r>
              <a:rPr lang="en-US" dirty="0" err="1"/>
              <a:t>reiteistä</a:t>
            </a:r>
            <a:endParaRPr lang="en-US" dirty="0"/>
          </a:p>
          <a:p>
            <a:r>
              <a:rPr lang="en-US" dirty="0" err="1"/>
              <a:t>Tunnetaan</a:t>
            </a:r>
            <a:r>
              <a:rPr lang="en-US" dirty="0"/>
              <a:t> </a:t>
            </a:r>
            <a:r>
              <a:rPr lang="en-US" dirty="0" err="1"/>
              <a:t>kirjallisuudessa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muilla</a:t>
            </a:r>
            <a:r>
              <a:rPr lang="en-US" dirty="0"/>
              <a:t> </a:t>
            </a:r>
            <a:r>
              <a:rPr lang="en-US" dirty="0" err="1"/>
              <a:t>nimillä</a:t>
            </a:r>
            <a:r>
              <a:rPr lang="en-US" dirty="0"/>
              <a:t> </a:t>
            </a:r>
            <a:r>
              <a:rPr lang="en-US" dirty="0" err="1"/>
              <a:t>kuten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Suuri</a:t>
            </a:r>
            <a:r>
              <a:rPr lang="en-US" dirty="0"/>
              <a:t> </a:t>
            </a:r>
            <a:r>
              <a:rPr lang="en-US" dirty="0" err="1"/>
              <a:t>Rantatie</a:t>
            </a:r>
            <a:endParaRPr lang="en-US" dirty="0"/>
          </a:p>
          <a:p>
            <a:pPr lvl="1"/>
            <a:r>
              <a:rPr lang="en-US" dirty="0" err="1"/>
              <a:t>Armeijantie</a:t>
            </a:r>
            <a:endParaRPr lang="en-US" dirty="0"/>
          </a:p>
          <a:p>
            <a:pPr lvl="1"/>
            <a:r>
              <a:rPr lang="en-US" dirty="0" err="1"/>
              <a:t>Alinen</a:t>
            </a:r>
            <a:r>
              <a:rPr lang="en-US" dirty="0"/>
              <a:t> </a:t>
            </a:r>
            <a:r>
              <a:rPr lang="en-US" dirty="0" err="1"/>
              <a:t>Viipurintie</a:t>
            </a:r>
            <a:endParaRPr lang="en-US" dirty="0"/>
          </a:p>
          <a:p>
            <a:pPr lvl="1"/>
            <a:r>
              <a:rPr lang="en-US" dirty="0" err="1"/>
              <a:t>Alinen</a:t>
            </a:r>
            <a:r>
              <a:rPr lang="en-US" dirty="0"/>
              <a:t> </a:t>
            </a:r>
            <a:r>
              <a:rPr lang="en-US" dirty="0" err="1"/>
              <a:t>Uudenmaantie</a:t>
            </a:r>
            <a:endParaRPr lang="en-US" dirty="0"/>
          </a:p>
          <a:p>
            <a:pPr lvl="1"/>
            <a:r>
              <a:rPr lang="en-US" dirty="0" err="1"/>
              <a:t>Vanha</a:t>
            </a:r>
            <a:r>
              <a:rPr lang="en-US" dirty="0"/>
              <a:t> </a:t>
            </a:r>
            <a:r>
              <a:rPr lang="en-US" dirty="0" err="1"/>
              <a:t>Venäjäntie</a:t>
            </a:r>
            <a:endParaRPr lang="en-US" dirty="0"/>
          </a:p>
          <a:p>
            <a:pPr lvl="1"/>
            <a:r>
              <a:rPr lang="en-US" dirty="0" err="1"/>
              <a:t>Valtatie</a:t>
            </a:r>
            <a:r>
              <a:rPr lang="en-US" dirty="0"/>
              <a:t> </a:t>
            </a:r>
          </a:p>
          <a:p>
            <a:r>
              <a:rPr lang="en-US" dirty="0" err="1"/>
              <a:t>Kuninkaantienä</a:t>
            </a:r>
            <a:r>
              <a:rPr lang="en-US" dirty="0"/>
              <a:t> </a:t>
            </a:r>
            <a:r>
              <a:rPr lang="en-US" dirty="0" err="1"/>
              <a:t>tunnettu</a:t>
            </a:r>
            <a:r>
              <a:rPr lang="en-US" dirty="0"/>
              <a:t> 1600-luvun </a:t>
            </a:r>
            <a:r>
              <a:rPr lang="en-US" dirty="0" err="1"/>
              <a:t>jälkeen</a:t>
            </a:r>
            <a:r>
              <a:rPr lang="en-US" dirty="0"/>
              <a:t>, </a:t>
            </a:r>
            <a:r>
              <a:rPr lang="en-US" dirty="0" err="1"/>
              <a:t>ensin</a:t>
            </a:r>
            <a:r>
              <a:rPr lang="en-US" dirty="0"/>
              <a:t> </a:t>
            </a:r>
            <a:r>
              <a:rPr lang="en-US" dirty="0" err="1"/>
              <a:t>kutsumanimenä</a:t>
            </a:r>
            <a:r>
              <a:rPr lang="en-US" dirty="0"/>
              <a:t>, </a:t>
            </a:r>
            <a:r>
              <a:rPr lang="en-US" dirty="0" err="1"/>
              <a:t>myöhemmin</a:t>
            </a:r>
            <a:r>
              <a:rPr lang="en-US" dirty="0"/>
              <a:t> </a:t>
            </a:r>
            <a:r>
              <a:rPr lang="en-US" dirty="0" err="1"/>
              <a:t>yleisemmin</a:t>
            </a:r>
            <a:r>
              <a:rPr lang="en-US" dirty="0"/>
              <a:t> </a:t>
            </a:r>
            <a:r>
              <a:rPr lang="en-US" dirty="0" err="1"/>
              <a:t>käytettynä</a:t>
            </a:r>
            <a:r>
              <a:rPr lang="en-US" dirty="0"/>
              <a:t>. </a:t>
            </a:r>
          </a:p>
          <a:p>
            <a:r>
              <a:rPr lang="en-US" dirty="0" err="1"/>
              <a:t>Yhdistyksen</a:t>
            </a:r>
            <a:r>
              <a:rPr lang="en-US" dirty="0"/>
              <a:t> </a:t>
            </a:r>
            <a:r>
              <a:rPr lang="en-US" dirty="0" err="1"/>
              <a:t>ylläpitämä</a:t>
            </a:r>
            <a:r>
              <a:rPr lang="en-US" dirty="0"/>
              <a:t>. </a:t>
            </a:r>
            <a:r>
              <a:rPr lang="en-US" dirty="0" err="1"/>
              <a:t>Kuninkaantie</a:t>
            </a:r>
            <a:r>
              <a:rPr lang="en-US" dirty="0"/>
              <a:t> ry </a:t>
            </a:r>
            <a:r>
              <a:rPr lang="en-US" dirty="0" err="1"/>
              <a:t>omistaa</a:t>
            </a:r>
            <a:r>
              <a:rPr lang="en-US" dirty="0"/>
              <a:t> </a:t>
            </a:r>
            <a:r>
              <a:rPr lang="en-US" dirty="0" err="1"/>
              <a:t>matkailutiestatuksen</a:t>
            </a:r>
            <a:r>
              <a:rPr lang="en-US" dirty="0"/>
              <a:t>, </a:t>
            </a:r>
            <a:r>
              <a:rPr lang="en-US" dirty="0" err="1"/>
              <a:t>rekisteröidyn</a:t>
            </a:r>
            <a:r>
              <a:rPr lang="en-US" dirty="0"/>
              <a:t> </a:t>
            </a:r>
            <a:r>
              <a:rPr lang="en-US" dirty="0" err="1"/>
              <a:t>tavaramerkin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niihin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oikeudet</a:t>
            </a:r>
            <a:r>
              <a:rPr lang="en-US" dirty="0"/>
              <a:t> ja </a:t>
            </a:r>
            <a:r>
              <a:rPr lang="en-US" dirty="0" err="1"/>
              <a:t>velvoitteet</a:t>
            </a:r>
            <a:endParaRPr lang="en-US" dirty="0"/>
          </a:p>
          <a:p>
            <a:r>
              <a:rPr lang="en-US" dirty="0" err="1"/>
              <a:t>Yhdistyksen</a:t>
            </a:r>
            <a:r>
              <a:rPr lang="en-US" dirty="0"/>
              <a:t> </a:t>
            </a:r>
            <a:r>
              <a:rPr lang="en-US" dirty="0" err="1"/>
              <a:t>rahoitus</a:t>
            </a:r>
            <a:r>
              <a:rPr lang="en-US" dirty="0"/>
              <a:t> </a:t>
            </a:r>
            <a:r>
              <a:rPr lang="en-US" dirty="0" err="1"/>
              <a:t>koostuu</a:t>
            </a:r>
            <a:r>
              <a:rPr lang="en-US" dirty="0"/>
              <a:t> </a:t>
            </a:r>
            <a:r>
              <a:rPr lang="en-US" dirty="0" err="1"/>
              <a:t>jäsenmaksuista</a:t>
            </a:r>
            <a:r>
              <a:rPr lang="en-US" dirty="0"/>
              <a:t> ja </a:t>
            </a:r>
            <a:r>
              <a:rPr lang="en-US" dirty="0" err="1"/>
              <a:t>hankerahoituksista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3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6E1CDD4-6B0D-4456-BE39-862671C1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" y="191135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918359" cy="1325563"/>
          </a:xfrm>
        </p:spPr>
        <p:txBody>
          <a:bodyPr/>
          <a:lstStyle/>
          <a:p>
            <a:r>
              <a:rPr lang="fi-FI" dirty="0"/>
              <a:t>Mitä reitti merkitsee?</a:t>
            </a:r>
            <a:br>
              <a:rPr lang="fi-FI" dirty="0"/>
            </a:br>
            <a:r>
              <a:rPr lang="fi-FI" dirty="0"/>
              <a:t>Kytkeytyykö toimintasi reittiin?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reitin</a:t>
            </a:r>
            <a:r>
              <a:rPr lang="en-US" dirty="0"/>
              <a:t> </a:t>
            </a:r>
            <a:r>
              <a:rPr lang="en-US" dirty="0" err="1"/>
              <a:t>varrella</a:t>
            </a:r>
            <a:r>
              <a:rPr lang="en-US" dirty="0"/>
              <a:t>, </a:t>
            </a:r>
            <a:r>
              <a:rPr lang="en-US" dirty="0" err="1"/>
              <a:t>ihan</a:t>
            </a:r>
            <a:r>
              <a:rPr lang="en-US" dirty="0"/>
              <a:t> </a:t>
            </a:r>
            <a:r>
              <a:rPr lang="en-US" dirty="0" err="1"/>
              <a:t>liki</a:t>
            </a:r>
            <a:r>
              <a:rPr lang="en-US" dirty="0"/>
              <a:t> tai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etäämmällä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reitin</a:t>
            </a:r>
            <a:r>
              <a:rPr lang="en-US" dirty="0"/>
              <a:t> </a:t>
            </a:r>
            <a:r>
              <a:rPr lang="en-US" dirty="0" err="1"/>
              <a:t>hyödyntäminen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tuo</a:t>
            </a:r>
            <a:r>
              <a:rPr lang="en-US" dirty="0"/>
              <a:t> </a:t>
            </a:r>
            <a:r>
              <a:rPr lang="en-US" dirty="0" err="1"/>
              <a:t>sinulle</a:t>
            </a:r>
            <a:r>
              <a:rPr lang="en-US" dirty="0"/>
              <a:t> </a:t>
            </a:r>
            <a:r>
              <a:rPr lang="en-US" dirty="0" err="1"/>
              <a:t>velvoitteita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toimimaan</a:t>
            </a:r>
            <a:r>
              <a:rPr lang="en-US" dirty="0"/>
              <a:t> </a:t>
            </a:r>
            <a:r>
              <a:rPr lang="en-US" dirty="0" err="1"/>
              <a:t>reitin</a:t>
            </a:r>
            <a:r>
              <a:rPr lang="en-US" dirty="0"/>
              <a:t> </a:t>
            </a:r>
            <a:r>
              <a:rPr lang="en-US" dirty="0" err="1"/>
              <a:t>ehtojen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kyltitys &gt; </a:t>
            </a:r>
            <a:r>
              <a:rPr lang="en-US" dirty="0" err="1"/>
              <a:t>ikuisuuskysymys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säännöt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kokoukset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yhteistyö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4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6E1CDD4-6B0D-4456-BE39-862671C1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1" y="191135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918359" cy="1325563"/>
          </a:xfrm>
        </p:spPr>
        <p:txBody>
          <a:bodyPr/>
          <a:lstStyle/>
          <a:p>
            <a:r>
              <a:rPr lang="fi-FI" dirty="0"/>
              <a:t>Mitä reitti merkitsee?</a:t>
            </a:r>
            <a:br>
              <a:rPr lang="fi-FI" dirty="0"/>
            </a:br>
            <a:r>
              <a:rPr lang="fi-FI" dirty="0"/>
              <a:t>Yhteistyö?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jäsenyys</a:t>
            </a:r>
            <a:r>
              <a:rPr lang="en-US" dirty="0"/>
              <a:t> &gt; </a:t>
            </a:r>
            <a:r>
              <a:rPr lang="en-US" dirty="0" err="1"/>
              <a:t>velvoittaa</a:t>
            </a:r>
            <a:r>
              <a:rPr lang="en-US" dirty="0"/>
              <a:t> &gt;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jäsenetuja</a:t>
            </a:r>
            <a:r>
              <a:rPr lang="en-US" dirty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jäsenmaksu</a:t>
            </a:r>
            <a:r>
              <a:rPr lang="en-US" dirty="0"/>
              <a:t> &gt; </a:t>
            </a:r>
            <a:r>
              <a:rPr lang="en-US" dirty="0" err="1"/>
              <a:t>vuosittainen</a:t>
            </a:r>
            <a:r>
              <a:rPr lang="en-US" dirty="0"/>
              <a:t> </a:t>
            </a:r>
            <a:r>
              <a:rPr lang="en-US" dirty="0" err="1"/>
              <a:t>menoerä</a:t>
            </a:r>
            <a:r>
              <a:rPr lang="en-US" dirty="0"/>
              <a:t> &gt;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oikeutettu</a:t>
            </a:r>
            <a:r>
              <a:rPr lang="en-US" dirty="0"/>
              <a:t> </a:t>
            </a:r>
            <a:r>
              <a:rPr lang="en-US" dirty="0" err="1"/>
              <a:t>jäsentoimintaan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ajankäyttö</a:t>
            </a:r>
            <a:r>
              <a:rPr lang="en-US" dirty="0"/>
              <a:t> &gt; </a:t>
            </a:r>
            <a:r>
              <a:rPr lang="en-US" dirty="0" err="1"/>
              <a:t>nimeä</a:t>
            </a:r>
            <a:r>
              <a:rPr lang="en-US" dirty="0"/>
              <a:t> </a:t>
            </a:r>
            <a:r>
              <a:rPr lang="en-US" dirty="0" err="1"/>
              <a:t>edustaja</a:t>
            </a:r>
            <a:r>
              <a:rPr lang="en-US" dirty="0"/>
              <a:t>, </a:t>
            </a:r>
            <a:r>
              <a:rPr lang="en-US" dirty="0" err="1"/>
              <a:t>yhdyshenkilö</a:t>
            </a:r>
            <a:r>
              <a:rPr lang="en-US" dirty="0"/>
              <a:t> &gt;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suuri</a:t>
            </a:r>
            <a:r>
              <a:rPr lang="en-US" dirty="0"/>
              <a:t> </a:t>
            </a:r>
            <a:r>
              <a:rPr lang="en-US" dirty="0" err="1"/>
              <a:t>rasite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sitoutuminen</a:t>
            </a:r>
            <a:r>
              <a:rPr lang="en-US" dirty="0"/>
              <a:t> &gt; ole </a:t>
            </a:r>
            <a:r>
              <a:rPr lang="en-US" dirty="0" err="1"/>
              <a:t>aktiivinen</a:t>
            </a:r>
            <a:r>
              <a:rPr lang="en-US" dirty="0"/>
              <a:t>! &gt;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paremman</a:t>
            </a:r>
            <a:r>
              <a:rPr lang="en-US" dirty="0"/>
              <a:t> </a:t>
            </a:r>
            <a:r>
              <a:rPr lang="en-US" dirty="0" err="1"/>
              <a:t>hyödyn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hanketoiminta</a:t>
            </a:r>
            <a:r>
              <a:rPr lang="en-US" dirty="0"/>
              <a:t> &gt;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hyöty</a:t>
            </a:r>
            <a:r>
              <a:rPr lang="en-US" dirty="0"/>
              <a:t> </a:t>
            </a:r>
            <a:r>
              <a:rPr lang="en-US" dirty="0" err="1"/>
              <a:t>hankkeista</a:t>
            </a:r>
            <a:r>
              <a:rPr lang="en-US" dirty="0"/>
              <a:t> &gt; </a:t>
            </a:r>
            <a:r>
              <a:rPr lang="en-US" dirty="0" err="1"/>
              <a:t>pienellä</a:t>
            </a:r>
            <a:r>
              <a:rPr lang="en-US" dirty="0"/>
              <a:t> </a:t>
            </a:r>
            <a:r>
              <a:rPr lang="en-US" dirty="0" err="1"/>
              <a:t>panostuksella</a:t>
            </a:r>
            <a:r>
              <a:rPr lang="en-US" dirty="0"/>
              <a:t> </a:t>
            </a:r>
            <a:r>
              <a:rPr lang="en-US" dirty="0" err="1"/>
              <a:t>suuriakin</a:t>
            </a:r>
            <a:r>
              <a:rPr lang="en-US" dirty="0"/>
              <a:t>  </a:t>
            </a:r>
            <a:r>
              <a:rPr lang="en-US" dirty="0" err="1"/>
              <a:t>hyötyjä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lisääntynyt</a:t>
            </a:r>
            <a:r>
              <a:rPr lang="en-US" dirty="0"/>
              <a:t> </a:t>
            </a:r>
            <a:r>
              <a:rPr lang="en-US" dirty="0" err="1"/>
              <a:t>kysyntä</a:t>
            </a:r>
            <a:r>
              <a:rPr lang="en-US" dirty="0"/>
              <a:t> &gt; </a:t>
            </a:r>
            <a:r>
              <a:rPr lang="en-US" dirty="0" err="1"/>
              <a:t>ammattimainen</a:t>
            </a:r>
            <a:r>
              <a:rPr lang="en-US" dirty="0"/>
              <a:t> </a:t>
            </a:r>
            <a:r>
              <a:rPr lang="en-US" dirty="0" err="1"/>
              <a:t>lähestyminen</a:t>
            </a:r>
            <a:r>
              <a:rPr lang="en-US" dirty="0"/>
              <a:t> &gt; </a:t>
            </a:r>
            <a:r>
              <a:rPr lang="en-US" dirty="0" err="1"/>
              <a:t>huolehdi</a:t>
            </a:r>
            <a:r>
              <a:rPr lang="en-US" dirty="0"/>
              <a:t> </a:t>
            </a:r>
            <a:r>
              <a:rPr lang="en-US" dirty="0" err="1"/>
              <a:t>osaamisestasi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lisääntynyt</a:t>
            </a:r>
            <a:r>
              <a:rPr lang="en-US" dirty="0"/>
              <a:t> </a:t>
            </a:r>
            <a:r>
              <a:rPr lang="en-US" dirty="0" err="1"/>
              <a:t>toiminta</a:t>
            </a:r>
            <a:r>
              <a:rPr lang="en-US" dirty="0"/>
              <a:t> &gt; </a:t>
            </a:r>
            <a:r>
              <a:rPr lang="en-US" dirty="0" err="1"/>
              <a:t>harrastus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liiketoiminta</a:t>
            </a:r>
            <a:r>
              <a:rPr lang="en-US" dirty="0"/>
              <a:t>? &gt; </a:t>
            </a:r>
            <a:r>
              <a:rPr lang="en-US" dirty="0" err="1"/>
              <a:t>mieti</a:t>
            </a:r>
            <a:r>
              <a:rPr lang="en-US" dirty="0"/>
              <a:t> </a:t>
            </a:r>
            <a:r>
              <a:rPr lang="en-US" dirty="0" err="1"/>
              <a:t>resursointi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lisääntynyt</a:t>
            </a:r>
            <a:r>
              <a:rPr lang="en-US" dirty="0"/>
              <a:t> </a:t>
            </a:r>
            <a:r>
              <a:rPr lang="en-US" dirty="0" err="1"/>
              <a:t>matkailijavirta</a:t>
            </a:r>
            <a:r>
              <a:rPr lang="en-US" dirty="0"/>
              <a:t> &gt; </a:t>
            </a:r>
            <a:r>
              <a:rPr lang="en-US" dirty="0" err="1"/>
              <a:t>varmat</a:t>
            </a:r>
            <a:r>
              <a:rPr lang="en-US" dirty="0"/>
              <a:t> </a:t>
            </a:r>
            <a:r>
              <a:rPr lang="en-US" dirty="0" err="1"/>
              <a:t>palvelut</a:t>
            </a:r>
            <a:r>
              <a:rPr lang="en-US" dirty="0"/>
              <a:t> &gt; </a:t>
            </a:r>
            <a:r>
              <a:rPr lang="en-US" dirty="0" err="1"/>
              <a:t>huolehdi</a:t>
            </a:r>
            <a:r>
              <a:rPr lang="en-US" dirty="0"/>
              <a:t> </a:t>
            </a:r>
            <a:r>
              <a:rPr lang="en-US" dirty="0" err="1"/>
              <a:t>palveluiden</a:t>
            </a:r>
            <a:r>
              <a:rPr lang="en-US" dirty="0"/>
              <a:t> </a:t>
            </a:r>
            <a:r>
              <a:rPr lang="en-US" dirty="0" err="1"/>
              <a:t>saatavuudesta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ympärivuotisuus</a:t>
            </a:r>
            <a:r>
              <a:rPr lang="en-US" dirty="0"/>
              <a:t> / </a:t>
            </a:r>
            <a:r>
              <a:rPr lang="en-US" dirty="0" err="1"/>
              <a:t>kausiluonteisuus</a:t>
            </a:r>
            <a:r>
              <a:rPr lang="en-US" dirty="0"/>
              <a:t> &gt; </a:t>
            </a:r>
            <a:r>
              <a:rPr lang="en-US" dirty="0" err="1"/>
              <a:t>rajaa</a:t>
            </a:r>
            <a:r>
              <a:rPr lang="en-US" dirty="0"/>
              <a:t> </a:t>
            </a:r>
            <a:r>
              <a:rPr lang="en-US" dirty="0" err="1"/>
              <a:t>toimintasi</a:t>
            </a:r>
            <a:r>
              <a:rPr lang="en-US" dirty="0"/>
              <a:t> </a:t>
            </a:r>
            <a:r>
              <a:rPr lang="en-US" dirty="0" err="1"/>
              <a:t>selkeästi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ajankohtainen</a:t>
            </a:r>
            <a:r>
              <a:rPr lang="en-US" dirty="0"/>
              <a:t> </a:t>
            </a:r>
            <a:r>
              <a:rPr lang="en-US" dirty="0" err="1"/>
              <a:t>informaatio</a:t>
            </a:r>
            <a:r>
              <a:rPr lang="en-US" dirty="0"/>
              <a:t>! &gt; </a:t>
            </a:r>
            <a:r>
              <a:rPr lang="en-US" dirty="0" err="1"/>
              <a:t>informoi</a:t>
            </a:r>
            <a:r>
              <a:rPr lang="en-US" dirty="0"/>
              <a:t> </a:t>
            </a:r>
            <a:r>
              <a:rPr lang="en-US" dirty="0" err="1"/>
              <a:t>mieluummin</a:t>
            </a:r>
            <a:r>
              <a:rPr lang="en-US" dirty="0"/>
              <a:t> </a:t>
            </a:r>
            <a:r>
              <a:rPr lang="en-US" dirty="0" err="1"/>
              <a:t>liikaa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vähän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22BD4E9-846C-4816-AEE4-C841A8DC0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3830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2508" cy="1325563"/>
          </a:xfrm>
        </p:spPr>
        <p:txBody>
          <a:bodyPr/>
          <a:lstStyle/>
          <a:p>
            <a:r>
              <a:rPr lang="fi-FI" dirty="0"/>
              <a:t>Kuninkaantien brändi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600" dirty="0"/>
              <a:t>Kuninkaantie on virallinen rekisteröity matkailutie</a:t>
            </a:r>
          </a:p>
          <a:p>
            <a:r>
              <a:rPr lang="fi-FI" sz="3600" dirty="0"/>
              <a:t>Virallisen matkailutien merkkiä ei saa käyttää epävirallisissa yhteyksissä </a:t>
            </a:r>
            <a:r>
              <a:rPr lang="fi-FI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®</a:t>
            </a:r>
            <a:r>
              <a:rPr lang="fi-FI" sz="3600" dirty="0"/>
              <a:t> eikä ilman lupaa</a:t>
            </a:r>
          </a:p>
          <a:p>
            <a:r>
              <a:rPr lang="fi-FI" sz="3600" dirty="0"/>
              <a:t>Epävirallinen jäsenlogo on jäsenten käytettävissä, mutta myös luvanvarainen</a:t>
            </a:r>
          </a:p>
          <a:p>
            <a:r>
              <a:rPr lang="fi-FI" sz="3600" dirty="0"/>
              <a:t>Kuninkaantien brändimanuaalissa </a:t>
            </a:r>
            <a:br>
              <a:rPr lang="fi-FI" sz="3600" dirty="0"/>
            </a:br>
            <a:r>
              <a:rPr lang="fi-FI" sz="3600" dirty="0"/>
              <a:t>kerrotaan mistä Kuninkaantien brändi</a:t>
            </a:r>
            <a:br>
              <a:rPr lang="fi-FI" sz="3600" dirty="0"/>
            </a:br>
            <a:r>
              <a:rPr lang="fi-FI" sz="3600" dirty="0"/>
              <a:t>muodostuu, miten jäsenyhteisöjen tulee sitä hyödyntää ja miten Kuninkaantien tulee näkyä julkisuudessa</a:t>
            </a:r>
          </a:p>
          <a:p>
            <a:endParaRPr lang="fi-FI" sz="3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6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22BD4E9-846C-4816-AEE4-C841A8DC0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3830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2508" cy="1325563"/>
          </a:xfrm>
        </p:spPr>
        <p:txBody>
          <a:bodyPr/>
          <a:lstStyle/>
          <a:p>
            <a:r>
              <a:rPr lang="fi-FI" dirty="0"/>
              <a:t>Kuninkaantien logot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600" dirty="0"/>
              <a:t>Epävirallinen jäsenlogo luotiin, jotta virallinen matkailutiemerkintä pysyisi statuksen mukaisena</a:t>
            </a:r>
          </a:p>
          <a:p>
            <a:r>
              <a:rPr lang="fi-FI" sz="3600" dirty="0"/>
              <a:t>Jäsenlogosta on eri kieliversioita, kaikki vain jäsenten käytössä ja luvanvaraisesti</a:t>
            </a:r>
          </a:p>
          <a:p>
            <a:r>
              <a:rPr lang="fi-FI" sz="3600" dirty="0"/>
              <a:t>Kumpaakaan logoa </a:t>
            </a:r>
            <a:br>
              <a:rPr lang="fi-FI" sz="3600" dirty="0"/>
            </a:br>
            <a:r>
              <a:rPr lang="fi-FI" sz="3600" dirty="0"/>
              <a:t>ei voi käyttää </a:t>
            </a:r>
            <a:br>
              <a:rPr lang="fi-FI" sz="3600" dirty="0"/>
            </a:br>
            <a:r>
              <a:rPr lang="fi-FI" sz="3600" dirty="0"/>
              <a:t>kaupalliseen </a:t>
            </a:r>
            <a:br>
              <a:rPr lang="fi-FI" sz="3600" dirty="0"/>
            </a:br>
            <a:r>
              <a:rPr lang="fi-FI" sz="3600" dirty="0"/>
              <a:t>tarkoitukseen</a:t>
            </a:r>
            <a:endParaRPr lang="en-US" sz="3600" dirty="0"/>
          </a:p>
          <a:p>
            <a:pPr marL="0" indent="0">
              <a:buNone/>
            </a:pPr>
            <a:r>
              <a:rPr lang="en-US" dirty="0"/>
              <a:t>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Mia Aitokari King´s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7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D2FAA9F-848F-4349-A20F-50B87816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70" y="3976007"/>
            <a:ext cx="3573105" cy="24595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D5C0090-0723-4BF6-84D7-9FFF41522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76008"/>
            <a:ext cx="3720822" cy="23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A0C30A-5394-4887-8462-E2713669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3830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2508" cy="1325563"/>
          </a:xfrm>
        </p:spPr>
        <p:txBody>
          <a:bodyPr/>
          <a:lstStyle/>
          <a:p>
            <a:r>
              <a:rPr lang="fi-FI" dirty="0"/>
              <a:t>Kuninkaantie ry:n 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53"/>
            <a:ext cx="10515600" cy="4637201"/>
          </a:xfrm>
        </p:spPr>
        <p:txBody>
          <a:bodyPr>
            <a:noAutofit/>
          </a:bodyPr>
          <a:lstStyle/>
          <a:p>
            <a:r>
              <a:rPr lang="en-US" sz="2400" dirty="0" err="1"/>
              <a:t>Edistää</a:t>
            </a:r>
            <a:r>
              <a:rPr lang="en-US" sz="2400" dirty="0"/>
              <a:t> </a:t>
            </a:r>
            <a:r>
              <a:rPr lang="en-US" sz="2400" dirty="0" err="1"/>
              <a:t>matkailua</a:t>
            </a:r>
            <a:r>
              <a:rPr lang="en-US" sz="2400" dirty="0"/>
              <a:t> </a:t>
            </a:r>
            <a:r>
              <a:rPr lang="en-US" sz="2400" dirty="0" err="1"/>
              <a:t>Kuninkaantiellä</a:t>
            </a:r>
            <a:r>
              <a:rPr lang="en-US" sz="2400" dirty="0"/>
              <a:t> &gt; </a:t>
            </a:r>
            <a:r>
              <a:rPr lang="en-US" sz="2400" dirty="0" err="1"/>
              <a:t>jäsenetu</a:t>
            </a:r>
            <a:endParaRPr lang="en-US" sz="2400" dirty="0"/>
          </a:p>
          <a:p>
            <a:r>
              <a:rPr lang="en-US" sz="2400" dirty="0" err="1"/>
              <a:t>Tuottaa</a:t>
            </a:r>
            <a:r>
              <a:rPr lang="en-US" sz="2400" dirty="0"/>
              <a:t> </a:t>
            </a:r>
            <a:r>
              <a:rPr lang="en-US" sz="2400" dirty="0" err="1"/>
              <a:t>tietoa</a:t>
            </a:r>
            <a:r>
              <a:rPr lang="en-US" sz="2400" dirty="0"/>
              <a:t> </a:t>
            </a:r>
            <a:r>
              <a:rPr lang="en-US" sz="2400" dirty="0" err="1"/>
              <a:t>tiestä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tahoille</a:t>
            </a:r>
            <a:r>
              <a:rPr lang="en-US" sz="2400" dirty="0"/>
              <a:t> (</a:t>
            </a:r>
            <a:r>
              <a:rPr lang="en-US" sz="2400" dirty="0" err="1"/>
              <a:t>karttoja</a:t>
            </a:r>
            <a:r>
              <a:rPr lang="en-US" sz="2400" dirty="0"/>
              <a:t>, </a:t>
            </a:r>
            <a:r>
              <a:rPr lang="en-US" sz="2400" dirty="0" err="1"/>
              <a:t>dokumentaatiota</a:t>
            </a:r>
            <a:r>
              <a:rPr lang="en-US" sz="2400" dirty="0"/>
              <a:t>, </a:t>
            </a:r>
            <a:r>
              <a:rPr lang="en-US" sz="2400" dirty="0" err="1"/>
              <a:t>historiaa</a:t>
            </a:r>
            <a:r>
              <a:rPr lang="en-US" sz="2400" dirty="0"/>
              <a:t>, </a:t>
            </a:r>
            <a:r>
              <a:rPr lang="en-US" sz="2400" dirty="0" err="1"/>
              <a:t>kuvia</a:t>
            </a:r>
            <a:r>
              <a:rPr lang="en-US" sz="2400" dirty="0"/>
              <a:t>, </a:t>
            </a:r>
            <a:r>
              <a:rPr lang="en-US" sz="2400" dirty="0" err="1"/>
              <a:t>videoita</a:t>
            </a:r>
            <a:r>
              <a:rPr lang="en-US" sz="2400" dirty="0"/>
              <a:t>) &gt; </a:t>
            </a:r>
            <a:r>
              <a:rPr lang="en-US" sz="2400" dirty="0" err="1"/>
              <a:t>jäsenetu</a:t>
            </a:r>
            <a:endParaRPr lang="en-US" sz="2400" dirty="0"/>
          </a:p>
          <a:p>
            <a:r>
              <a:rPr lang="en-US" sz="2400" dirty="0" err="1"/>
              <a:t>Ylläpitää</a:t>
            </a:r>
            <a:r>
              <a:rPr lang="en-US" sz="2400" dirty="0"/>
              <a:t> </a:t>
            </a:r>
            <a:r>
              <a:rPr lang="en-US" sz="2400" dirty="0" err="1"/>
              <a:t>Kuninkaantien</a:t>
            </a:r>
            <a:r>
              <a:rPr lang="en-US" sz="2400" dirty="0"/>
              <a:t> </a:t>
            </a:r>
            <a:r>
              <a:rPr lang="en-US" sz="2400" dirty="0" err="1"/>
              <a:t>kirjastoa</a:t>
            </a:r>
            <a:r>
              <a:rPr lang="en-US" sz="2400" dirty="0"/>
              <a:t> (</a:t>
            </a:r>
            <a:r>
              <a:rPr lang="en-US" sz="2400" dirty="0" err="1"/>
              <a:t>Loviisassa</a:t>
            </a:r>
            <a:r>
              <a:rPr lang="en-US" sz="2400" dirty="0"/>
              <a:t>) ja </a:t>
            </a:r>
            <a:r>
              <a:rPr lang="en-US" sz="2400" dirty="0" err="1"/>
              <a:t>kuvapankkia</a:t>
            </a:r>
            <a:r>
              <a:rPr lang="en-US" sz="2400" dirty="0"/>
              <a:t> &gt; </a:t>
            </a:r>
            <a:r>
              <a:rPr lang="en-US" sz="2400" dirty="0" err="1"/>
              <a:t>jäsenetu</a:t>
            </a:r>
            <a:endParaRPr lang="en-US" sz="2400" dirty="0"/>
          </a:p>
          <a:p>
            <a:r>
              <a:rPr lang="en-US" sz="2400" dirty="0" err="1"/>
              <a:t>Osallistua</a:t>
            </a:r>
            <a:r>
              <a:rPr lang="en-US" sz="2400" dirty="0"/>
              <a:t> </a:t>
            </a:r>
            <a:r>
              <a:rPr lang="en-US" sz="2400" dirty="0" err="1"/>
              <a:t>tapahtumiin</a:t>
            </a:r>
            <a:r>
              <a:rPr lang="en-US" sz="2400" dirty="0"/>
              <a:t>, </a:t>
            </a:r>
            <a:r>
              <a:rPr lang="en-US" sz="2400" dirty="0" err="1"/>
              <a:t>messuihin</a:t>
            </a:r>
            <a:r>
              <a:rPr lang="en-US" sz="2400" dirty="0"/>
              <a:t> ja </a:t>
            </a:r>
            <a:r>
              <a:rPr lang="en-US" sz="2400" dirty="0" err="1"/>
              <a:t>matkailutapahtumiin</a:t>
            </a:r>
            <a:r>
              <a:rPr lang="en-US" sz="2400" dirty="0"/>
              <a:t> &gt; </a:t>
            </a:r>
            <a:r>
              <a:rPr lang="en-US" sz="2400" dirty="0" err="1"/>
              <a:t>jäsenetu</a:t>
            </a:r>
            <a:endParaRPr lang="en-US" sz="2400" dirty="0"/>
          </a:p>
          <a:p>
            <a:r>
              <a:rPr lang="en-US" sz="2400" dirty="0" err="1"/>
              <a:t>Kehittää</a:t>
            </a:r>
            <a:r>
              <a:rPr lang="en-US" sz="2400" dirty="0"/>
              <a:t> </a:t>
            </a:r>
            <a:r>
              <a:rPr lang="en-US" sz="2400" dirty="0" err="1"/>
              <a:t>matkailutietä</a:t>
            </a:r>
            <a:r>
              <a:rPr lang="en-US" sz="2400" dirty="0"/>
              <a:t> </a:t>
            </a:r>
            <a:r>
              <a:rPr lang="en-US" sz="2400" dirty="0" err="1"/>
              <a:t>yhdessä</a:t>
            </a:r>
            <a:r>
              <a:rPr lang="en-US" sz="2400" dirty="0"/>
              <a:t> </a:t>
            </a:r>
            <a:r>
              <a:rPr lang="en-US" sz="2400" dirty="0" err="1"/>
              <a:t>matkailutoimijoiden</a:t>
            </a:r>
            <a:r>
              <a:rPr lang="en-US" sz="2400" dirty="0"/>
              <a:t> </a:t>
            </a:r>
            <a:r>
              <a:rPr lang="en-US" sz="2400" dirty="0" err="1"/>
              <a:t>kanssa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Hankkeistaa</a:t>
            </a:r>
            <a:r>
              <a:rPr lang="en-US" sz="2400" dirty="0"/>
              <a:t> </a:t>
            </a:r>
            <a:r>
              <a:rPr lang="en-US" sz="2400" dirty="0" err="1"/>
              <a:t>matkailutoimia</a:t>
            </a:r>
            <a:r>
              <a:rPr lang="en-US" sz="2400" dirty="0"/>
              <a:t> </a:t>
            </a:r>
            <a:r>
              <a:rPr lang="en-US" sz="2400" dirty="0" err="1"/>
              <a:t>yhteistyössä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tahojen</a:t>
            </a:r>
            <a:r>
              <a:rPr lang="en-US" sz="2400" dirty="0"/>
              <a:t> </a:t>
            </a:r>
            <a:r>
              <a:rPr lang="en-US" sz="2400" dirty="0" err="1"/>
              <a:t>kanssa</a:t>
            </a:r>
            <a:r>
              <a:rPr lang="en-US" sz="2400" dirty="0"/>
              <a:t> (</a:t>
            </a:r>
            <a:r>
              <a:rPr lang="en-US" sz="2400" dirty="0" err="1"/>
              <a:t>yliopistot</a:t>
            </a:r>
            <a:r>
              <a:rPr lang="en-US" sz="2400" dirty="0"/>
              <a:t>, </a:t>
            </a:r>
            <a:r>
              <a:rPr lang="en-US" sz="2400" dirty="0" err="1"/>
              <a:t>ammattikorkeakoulut</a:t>
            </a:r>
            <a:r>
              <a:rPr lang="en-US" sz="2400" dirty="0"/>
              <a:t>, </a:t>
            </a:r>
            <a:r>
              <a:rPr lang="en-US" sz="2400" dirty="0" err="1"/>
              <a:t>ammattikoulut</a:t>
            </a:r>
            <a:r>
              <a:rPr lang="en-US" sz="2400" dirty="0"/>
              <a:t>, </a:t>
            </a:r>
            <a:r>
              <a:rPr lang="en-US" sz="2400" dirty="0" err="1"/>
              <a:t>yhdistykset</a:t>
            </a:r>
            <a:r>
              <a:rPr lang="en-US" sz="2400" dirty="0"/>
              <a:t>, </a:t>
            </a:r>
            <a:r>
              <a:rPr lang="en-US" sz="2400" dirty="0" err="1"/>
              <a:t>yritykset</a:t>
            </a:r>
            <a:r>
              <a:rPr lang="en-US" sz="2400" dirty="0"/>
              <a:t>) &gt; </a:t>
            </a:r>
            <a:r>
              <a:rPr lang="en-US" sz="2400" dirty="0" err="1"/>
              <a:t>jäsenetu</a:t>
            </a:r>
            <a:endParaRPr lang="en-US" sz="2400" dirty="0"/>
          </a:p>
          <a:p>
            <a:r>
              <a:rPr lang="en-US" sz="2400" dirty="0" err="1"/>
              <a:t>Yhteydenpito</a:t>
            </a:r>
            <a:r>
              <a:rPr lang="en-US" sz="2400" dirty="0"/>
              <a:t> </a:t>
            </a:r>
            <a:r>
              <a:rPr lang="en-US" sz="2400" dirty="0" err="1"/>
              <a:t>viranomaisiin</a:t>
            </a:r>
            <a:r>
              <a:rPr lang="en-US" sz="2400" dirty="0"/>
              <a:t> ja </a:t>
            </a:r>
            <a:r>
              <a:rPr lang="en-US" sz="2400" dirty="0" err="1"/>
              <a:t>muihin</a:t>
            </a:r>
            <a:r>
              <a:rPr lang="en-US" sz="2400" dirty="0"/>
              <a:t> </a:t>
            </a:r>
            <a:r>
              <a:rPr lang="en-US" sz="2400" dirty="0" err="1"/>
              <a:t>julkisiin</a:t>
            </a:r>
            <a:r>
              <a:rPr lang="en-US" sz="2400" dirty="0"/>
              <a:t> </a:t>
            </a:r>
            <a:r>
              <a:rPr lang="en-US" sz="2400" dirty="0" err="1"/>
              <a:t>tahoihin</a:t>
            </a:r>
            <a:r>
              <a:rPr lang="en-US" sz="2400" dirty="0"/>
              <a:t> (</a:t>
            </a:r>
            <a:r>
              <a:rPr lang="en-US" sz="2400" dirty="0" err="1"/>
              <a:t>ministeriöt</a:t>
            </a:r>
            <a:r>
              <a:rPr lang="en-US" sz="2400" dirty="0"/>
              <a:t>, </a:t>
            </a:r>
            <a:r>
              <a:rPr lang="en-US" sz="2400" dirty="0" err="1"/>
              <a:t>aluesuunnittelu</a:t>
            </a:r>
            <a:r>
              <a:rPr lang="en-US" sz="2400" dirty="0"/>
              <a:t>, </a:t>
            </a:r>
            <a:r>
              <a:rPr lang="en-US" sz="2400" dirty="0" err="1"/>
              <a:t>Väylä-virasto</a:t>
            </a:r>
            <a:r>
              <a:rPr lang="en-US" sz="2400" dirty="0"/>
              <a:t> </a:t>
            </a:r>
            <a:r>
              <a:rPr lang="en-US" sz="2400" dirty="0" err="1"/>
              <a:t>jne</a:t>
            </a:r>
            <a:r>
              <a:rPr lang="en-US" sz="2400" dirty="0"/>
              <a:t>.) &gt; et ole </a:t>
            </a:r>
            <a:r>
              <a:rPr lang="en-US" sz="2400" dirty="0" err="1"/>
              <a:t>yksin</a:t>
            </a:r>
            <a:endParaRPr lang="en-US" sz="2400" dirty="0"/>
          </a:p>
          <a:p>
            <a:r>
              <a:rPr lang="en-US" sz="2400" dirty="0" err="1"/>
              <a:t>Auttaa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tahoja</a:t>
            </a:r>
            <a:r>
              <a:rPr lang="en-US" sz="2400" dirty="0"/>
              <a:t> </a:t>
            </a:r>
            <a:r>
              <a:rPr lang="en-US" sz="2400" dirty="0" err="1"/>
              <a:t>luomaan</a:t>
            </a:r>
            <a:r>
              <a:rPr lang="en-US" sz="2400" dirty="0"/>
              <a:t> </a:t>
            </a:r>
            <a:r>
              <a:rPr lang="en-US" sz="2400" dirty="0" err="1"/>
              <a:t>kestävää</a:t>
            </a:r>
            <a:r>
              <a:rPr lang="en-US" sz="2400" dirty="0"/>
              <a:t> </a:t>
            </a:r>
            <a:r>
              <a:rPr lang="en-US" sz="2400" dirty="0" err="1"/>
              <a:t>matkailua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Mia Aitokari </a:t>
            </a:r>
            <a:r>
              <a:rPr lang="fi-FI" dirty="0" err="1"/>
              <a:t>King´s</a:t>
            </a:r>
            <a:r>
              <a:rPr lang="fi-FI" dirty="0"/>
              <a:t>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8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A0C30A-5394-4887-8462-E2713669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3830"/>
            <a:ext cx="9486900" cy="653034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B5C06-3BB3-445A-A7B4-3AFF35A5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767439" cy="1325563"/>
          </a:xfrm>
        </p:spPr>
        <p:txBody>
          <a:bodyPr/>
          <a:lstStyle/>
          <a:p>
            <a:r>
              <a:rPr lang="fi-FI" dirty="0"/>
              <a:t>Kuninkaantiellä käynnissä juuri nyt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B93BE-AB15-4503-86F7-41A11FA7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53"/>
            <a:ext cx="11040122" cy="4637201"/>
          </a:xfrm>
        </p:spPr>
        <p:txBody>
          <a:bodyPr>
            <a:noAutofit/>
          </a:bodyPr>
          <a:lstStyle/>
          <a:p>
            <a:r>
              <a:rPr lang="en-US" sz="2400" dirty="0" err="1"/>
              <a:t>Peliprojekti</a:t>
            </a:r>
            <a:r>
              <a:rPr lang="en-US" sz="2400" dirty="0"/>
              <a:t>  </a:t>
            </a:r>
            <a:r>
              <a:rPr lang="en-US" sz="2400" dirty="0">
                <a:hlinkClick r:id="rId3"/>
              </a:rPr>
              <a:t>https://www.youtube.com/watch?v=6lAyW3sGbP8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Uusi</a:t>
            </a:r>
            <a:r>
              <a:rPr lang="en-US" sz="2400" dirty="0"/>
              <a:t> </a:t>
            </a:r>
            <a:r>
              <a:rPr lang="en-US" sz="2400" dirty="0" err="1"/>
              <a:t>karttajulkaisu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Kehittämishanke</a:t>
            </a:r>
            <a:r>
              <a:rPr lang="en-US" sz="2400" dirty="0"/>
              <a:t> </a:t>
            </a:r>
            <a:r>
              <a:rPr lang="en-US" sz="2400" dirty="0" err="1"/>
              <a:t>XAMK:in</a:t>
            </a:r>
            <a:r>
              <a:rPr lang="en-US" sz="2400" dirty="0"/>
              <a:t> ja </a:t>
            </a:r>
            <a:r>
              <a:rPr lang="en-US" sz="2400" dirty="0" err="1"/>
              <a:t>Metropolian</a:t>
            </a:r>
            <a:r>
              <a:rPr lang="en-US" sz="2400" dirty="0"/>
              <a:t> </a:t>
            </a:r>
            <a:r>
              <a:rPr lang="en-US" sz="2400" dirty="0" err="1"/>
              <a:t>kanssa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https://www.xamk.fi/tutkimus-ja-kehitys/kuninkaantie/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https://www.metropolia.fi/en/rdi/rdi-projects/kings-road-renascence</a:t>
            </a:r>
            <a:endParaRPr lang="en-US" sz="2400" dirty="0"/>
          </a:p>
          <a:p>
            <a:r>
              <a:rPr lang="en-US" sz="2400" dirty="0" err="1"/>
              <a:t>Kuninkaantien</a:t>
            </a:r>
            <a:r>
              <a:rPr lang="en-US" sz="2400" dirty="0"/>
              <a:t> </a:t>
            </a:r>
            <a:r>
              <a:rPr lang="en-US" sz="2400" dirty="0" err="1"/>
              <a:t>kuvapankin</a:t>
            </a:r>
            <a:r>
              <a:rPr lang="en-US" sz="2400" dirty="0"/>
              <a:t> </a:t>
            </a:r>
            <a:r>
              <a:rPr lang="en-US" sz="2400" dirty="0" err="1"/>
              <a:t>jatkuva</a:t>
            </a:r>
            <a:r>
              <a:rPr lang="en-US" sz="2400" dirty="0"/>
              <a:t> </a:t>
            </a:r>
            <a:r>
              <a:rPr lang="en-US" sz="2400" dirty="0" err="1"/>
              <a:t>kartuttaminen</a:t>
            </a:r>
            <a:endParaRPr lang="en-US" sz="2400" dirty="0"/>
          </a:p>
          <a:p>
            <a:r>
              <a:rPr lang="en-US" sz="2400" dirty="0" err="1"/>
              <a:t>Kuninkaantien</a:t>
            </a:r>
            <a:r>
              <a:rPr lang="en-US" sz="2400" dirty="0"/>
              <a:t> </a:t>
            </a:r>
            <a:r>
              <a:rPr lang="en-US" sz="2400" dirty="0" err="1"/>
              <a:t>opaskoulutus</a:t>
            </a:r>
            <a:r>
              <a:rPr lang="en-US" sz="2400" dirty="0"/>
              <a:t> </a:t>
            </a:r>
            <a:r>
              <a:rPr lang="en-US" sz="2400" dirty="0" err="1"/>
              <a:t>yhteistyössä</a:t>
            </a:r>
            <a:r>
              <a:rPr lang="en-US" sz="2400" dirty="0"/>
              <a:t> </a:t>
            </a:r>
            <a:r>
              <a:rPr lang="en-US" sz="2400" dirty="0" err="1"/>
              <a:t>Axxellin</a:t>
            </a:r>
            <a:r>
              <a:rPr lang="en-US" sz="2400" dirty="0"/>
              <a:t> </a:t>
            </a:r>
            <a:r>
              <a:rPr lang="en-US" sz="2400" dirty="0" err="1"/>
              <a:t>kanssa</a:t>
            </a:r>
            <a:r>
              <a:rPr lang="en-US" sz="2400" dirty="0"/>
              <a:t>, 45 </a:t>
            </a:r>
            <a:r>
              <a:rPr lang="en-US" sz="2400" dirty="0" err="1"/>
              <a:t>opiskelijaa</a:t>
            </a:r>
            <a:endParaRPr lang="en-US" sz="2400" dirty="0"/>
          </a:p>
          <a:p>
            <a:r>
              <a:rPr lang="en-US" sz="2400" dirty="0" err="1"/>
              <a:t>Verkkojulkaisu</a:t>
            </a:r>
            <a:r>
              <a:rPr lang="en-US" sz="2400" dirty="0"/>
              <a:t> </a:t>
            </a:r>
            <a:r>
              <a:rPr lang="en-US" sz="2400" dirty="0" err="1"/>
              <a:t>Kuninkaantiestä</a:t>
            </a:r>
            <a:r>
              <a:rPr lang="en-US" sz="2400" dirty="0"/>
              <a:t> </a:t>
            </a:r>
            <a:r>
              <a:rPr lang="en-US" sz="2400" dirty="0" err="1"/>
              <a:t>Varsinais-Suomessa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https://www.kuninkaantie.info/wp-content/uploads/2021/05/kuninkaantie_varsinais-suomessa-2.pdf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1C56E4-9579-4B65-9EF2-0EF0D18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4872-44E4-46F9-8031-69470D1F4F6E}" type="datetime1">
              <a:rPr lang="fi-FI" smtClean="0"/>
              <a:t>31.1.2022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A183FB-2F91-4CD0-B25F-B3FFAF3B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Mia Aitokari </a:t>
            </a:r>
            <a:r>
              <a:rPr lang="fi-FI" dirty="0" err="1"/>
              <a:t>King´s</a:t>
            </a:r>
            <a:r>
              <a:rPr lang="fi-FI" dirty="0"/>
              <a:t> Road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0D869-DF2D-4ACA-9F4A-16EB6C4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108-411A-434B-A813-F3EF788A1470}" type="slidenum">
              <a:rPr lang="fi-FI" smtClean="0"/>
              <a:t>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B1FFA2-35D3-4D4F-AAFA-2D51E5B49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23489"/>
            <a:ext cx="1354463" cy="1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656</Words>
  <Application>Microsoft Office PowerPoint</Application>
  <PresentationFormat>Laajakuva</PresentationFormat>
  <Paragraphs>108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Office-teema</vt:lpstr>
      <vt:lpstr>PowerPoint-esitys</vt:lpstr>
      <vt:lpstr>Teemasta</vt:lpstr>
      <vt:lpstr>Mitä reitti merkitsee? Onko reitti tunnettu?               Esimerkkinä Kuninkaantie</vt:lpstr>
      <vt:lpstr>Mitä reitti merkitsee? Kytkeytyykö toimintasi reittiin? </vt:lpstr>
      <vt:lpstr>Mitä reitti merkitsee? Yhteistyö? </vt:lpstr>
      <vt:lpstr>Kuninkaantien brändi</vt:lpstr>
      <vt:lpstr>Kuninkaantien logot</vt:lpstr>
      <vt:lpstr>Kuninkaantie ry:n tehtäviä</vt:lpstr>
      <vt:lpstr>Kuninkaantiellä käynnissä juuri nyt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King´s Road in Finland</dc:title>
  <dc:creator>Mia Aitokari</dc:creator>
  <cp:lastModifiedBy>Mia Aitokari</cp:lastModifiedBy>
  <cp:revision>103</cp:revision>
  <dcterms:created xsi:type="dcterms:W3CDTF">2018-06-18T06:19:40Z</dcterms:created>
  <dcterms:modified xsi:type="dcterms:W3CDTF">2022-01-31T14:19:01Z</dcterms:modified>
</cp:coreProperties>
</file>